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300" b="0" i="0">
                <a:solidFill>
                  <a:srgbClr val="622A2A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900" b="0" i="0">
                <a:solidFill>
                  <a:srgbClr val="622A2A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300" b="0" i="0">
                <a:solidFill>
                  <a:srgbClr val="622A2A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A74287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699334" y="1303755"/>
            <a:ext cx="4457699" cy="8639174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352085" y="1585793"/>
            <a:ext cx="3371849" cy="615314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300" b="0" i="0">
                <a:solidFill>
                  <a:srgbClr val="622A2A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2E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696334" y="1901807"/>
            <a:ext cx="10895330" cy="1441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300" b="0" i="0">
                <a:solidFill>
                  <a:srgbClr val="622A2A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80588" y="2442406"/>
            <a:ext cx="15326822" cy="6108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00" b="0" i="0">
                <a:solidFill>
                  <a:srgbClr val="622A2A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538443" y="695322"/>
            <a:ext cx="9749790" cy="9591675"/>
            <a:chOff x="8538443" y="695322"/>
            <a:chExt cx="9749790" cy="95916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33466" y="695322"/>
              <a:ext cx="4152899" cy="67055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108965" y="1615439"/>
              <a:ext cx="4179034" cy="867155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538443" y="5013382"/>
              <a:ext cx="5667374" cy="5273617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038522" y="1028700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038522" y="1178672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038522" y="1328645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9" name="object 9"/>
          <p:cNvGrpSpPr/>
          <p:nvPr/>
        </p:nvGrpSpPr>
        <p:grpSpPr>
          <a:xfrm>
            <a:off x="585080" y="4416166"/>
            <a:ext cx="9086850" cy="4945380"/>
            <a:chOff x="585080" y="4416166"/>
            <a:chExt cx="9086850" cy="4945380"/>
          </a:xfrm>
        </p:grpSpPr>
        <p:sp>
          <p:nvSpPr>
            <p:cNvPr id="10" name="object 10"/>
            <p:cNvSpPr/>
            <p:nvPr/>
          </p:nvSpPr>
          <p:spPr>
            <a:xfrm>
              <a:off x="1062765" y="8686210"/>
              <a:ext cx="304800" cy="675005"/>
            </a:xfrm>
            <a:custGeom>
              <a:avLst/>
              <a:gdLst/>
              <a:ahLst/>
              <a:cxnLst/>
              <a:rect l="l" t="t" r="r" b="b"/>
              <a:pathLst>
                <a:path w="304800" h="675004">
                  <a:moveTo>
                    <a:pt x="0" y="525628"/>
                  </a:moveTo>
                  <a:lnTo>
                    <a:pt x="18268" y="507719"/>
                  </a:lnTo>
                  <a:lnTo>
                    <a:pt x="139740" y="626795"/>
                  </a:lnTo>
                  <a:lnTo>
                    <a:pt x="139740" y="0"/>
                  </a:lnTo>
                  <a:lnTo>
                    <a:pt x="165380" y="0"/>
                  </a:lnTo>
                  <a:lnTo>
                    <a:pt x="165380" y="626795"/>
                  </a:lnTo>
                  <a:lnTo>
                    <a:pt x="286531" y="507719"/>
                  </a:lnTo>
                  <a:lnTo>
                    <a:pt x="304800" y="525628"/>
                  </a:lnTo>
                  <a:lnTo>
                    <a:pt x="152560" y="674865"/>
                  </a:lnTo>
                  <a:lnTo>
                    <a:pt x="0" y="525628"/>
                  </a:lnTo>
                  <a:close/>
                </a:path>
              </a:pathLst>
            </a:custGeom>
            <a:solidFill>
              <a:srgbClr val="622A2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585080" y="4416166"/>
              <a:ext cx="9086850" cy="4267200"/>
            </a:xfrm>
            <a:custGeom>
              <a:avLst/>
              <a:gdLst/>
              <a:ahLst/>
              <a:cxnLst/>
              <a:rect l="l" t="t" r="r" b="b"/>
              <a:pathLst>
                <a:path w="9086850" h="4267200">
                  <a:moveTo>
                    <a:pt x="8898988" y="4267194"/>
                  </a:moveTo>
                  <a:lnTo>
                    <a:pt x="187861" y="4267194"/>
                  </a:lnTo>
                  <a:lnTo>
                    <a:pt x="138002" y="4260471"/>
                  </a:lnTo>
                  <a:lnTo>
                    <a:pt x="93149" y="4241508"/>
                  </a:lnTo>
                  <a:lnTo>
                    <a:pt x="55112" y="4212113"/>
                  </a:lnTo>
                  <a:lnTo>
                    <a:pt x="25701" y="4174098"/>
                  </a:lnTo>
                  <a:lnTo>
                    <a:pt x="6727" y="4129270"/>
                  </a:lnTo>
                  <a:lnTo>
                    <a:pt x="0" y="4079440"/>
                  </a:lnTo>
                  <a:lnTo>
                    <a:pt x="0" y="187754"/>
                  </a:lnTo>
                  <a:lnTo>
                    <a:pt x="6727" y="137924"/>
                  </a:lnTo>
                  <a:lnTo>
                    <a:pt x="25701" y="93096"/>
                  </a:lnTo>
                  <a:lnTo>
                    <a:pt x="55112" y="55080"/>
                  </a:lnTo>
                  <a:lnTo>
                    <a:pt x="93149" y="25686"/>
                  </a:lnTo>
                  <a:lnTo>
                    <a:pt x="138002" y="6723"/>
                  </a:lnTo>
                  <a:lnTo>
                    <a:pt x="187861" y="0"/>
                  </a:lnTo>
                  <a:lnTo>
                    <a:pt x="8898988" y="0"/>
                  </a:lnTo>
                  <a:lnTo>
                    <a:pt x="8948847" y="6723"/>
                  </a:lnTo>
                  <a:lnTo>
                    <a:pt x="8993700" y="25686"/>
                  </a:lnTo>
                  <a:lnTo>
                    <a:pt x="9031737" y="55080"/>
                  </a:lnTo>
                  <a:lnTo>
                    <a:pt x="9061148" y="93096"/>
                  </a:lnTo>
                  <a:lnTo>
                    <a:pt x="9080122" y="137924"/>
                  </a:lnTo>
                  <a:lnTo>
                    <a:pt x="9086849" y="187754"/>
                  </a:lnTo>
                  <a:lnTo>
                    <a:pt x="9086849" y="4079440"/>
                  </a:lnTo>
                  <a:lnTo>
                    <a:pt x="9080122" y="4129270"/>
                  </a:lnTo>
                  <a:lnTo>
                    <a:pt x="9061148" y="4174098"/>
                  </a:lnTo>
                  <a:lnTo>
                    <a:pt x="9031737" y="4212113"/>
                  </a:lnTo>
                  <a:lnTo>
                    <a:pt x="8993700" y="4241508"/>
                  </a:lnTo>
                  <a:lnTo>
                    <a:pt x="8948847" y="4260471"/>
                  </a:lnTo>
                  <a:lnTo>
                    <a:pt x="8898988" y="4267194"/>
                  </a:lnTo>
                  <a:close/>
                </a:path>
              </a:pathLst>
            </a:custGeom>
            <a:solidFill>
              <a:srgbClr val="FFD4A8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6080" y="5874549"/>
              <a:ext cx="123825" cy="12382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6080" y="6484149"/>
              <a:ext cx="123825" cy="12382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66080" y="7093749"/>
              <a:ext cx="123825" cy="123824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1383955" y="2194847"/>
            <a:ext cx="7157084" cy="134556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8650" spc="1019">
                <a:latin typeface="Verdana"/>
                <a:cs typeface="Verdana"/>
              </a:rPr>
              <a:t>CodeGuide</a:t>
            </a:r>
            <a:endParaRPr sz="8650">
              <a:latin typeface="Verdana"/>
              <a:cs typeface="Verdana"/>
            </a:endParaRPr>
          </a:p>
        </p:txBody>
      </p:sp>
      <p:graphicFrame>
        <p:nvGraphicFramePr>
          <p:cNvPr id="16" name="object 16"/>
          <p:cNvGraphicFramePr>
            <a:graphicFrameLocks noGrp="1"/>
          </p:cNvGraphicFramePr>
          <p:nvPr/>
        </p:nvGraphicFramePr>
        <p:xfrm>
          <a:off x="1244191" y="5691220"/>
          <a:ext cx="7595234" cy="171703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27905"/>
                <a:gridCol w="2767329"/>
              </a:tblGrid>
              <a:tr h="553427">
                <a:tc>
                  <a:txBody>
                    <a:bodyPr/>
                    <a:lstStyle/>
                    <a:p>
                      <a:pPr marL="31750">
                        <a:lnSpc>
                          <a:spcPts val="3725"/>
                        </a:lnSpc>
                      </a:pP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M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u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l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i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d</a:t>
                      </a:r>
                      <a:r>
                        <a:rPr dirty="0" sz="390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 spc="-21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f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i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f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h</a:t>
                      </a:r>
                      <a:endParaRPr sz="3900">
                        <a:latin typeface="Trebuchet MS"/>
                        <a:cs typeface="Trebuchet MS"/>
                      </a:endParaRPr>
                    </a:p>
                  </a:txBody>
                  <a:tcPr marL="0" marR="0" marB="0" marT="0">
                    <a:solidFill>
                      <a:srgbClr val="FFF2E2"/>
                    </a:solidFill>
                  </a:tcPr>
                </a:tc>
                <a:tc>
                  <a:txBody>
                    <a:bodyPr/>
                    <a:lstStyle/>
                    <a:p>
                      <a:pPr marL="281940">
                        <a:lnSpc>
                          <a:spcPts val="3725"/>
                        </a:lnSpc>
                      </a:pPr>
                      <a:r>
                        <a:rPr dirty="0" sz="3900" spc="-12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2010512066</a:t>
                      </a:r>
                      <a:endParaRPr sz="3900">
                        <a:latin typeface="Trebuchet MS"/>
                        <a:cs typeface="Trebuchet MS"/>
                      </a:endParaRPr>
                    </a:p>
                  </a:txBody>
                  <a:tcPr marL="0" marR="0" marB="0" marT="0">
                    <a:solidFill>
                      <a:srgbClr val="FFF2E2"/>
                    </a:solidFill>
                  </a:tcPr>
                </a:tc>
              </a:tr>
              <a:tr h="609599">
                <a:tc>
                  <a:txBody>
                    <a:bodyPr/>
                    <a:lstStyle/>
                    <a:p>
                      <a:pPr marL="31750">
                        <a:lnSpc>
                          <a:spcPts val="4165"/>
                        </a:lnSpc>
                      </a:pP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D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i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n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d</a:t>
                      </a:r>
                      <a:r>
                        <a:rPr dirty="0" sz="390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 spc="-21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P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u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t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r</a:t>
                      </a:r>
                      <a:r>
                        <a:rPr dirty="0" sz="390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i</a:t>
                      </a:r>
                      <a:r>
                        <a:rPr dirty="0" sz="3900" spc="-21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P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m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u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n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g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k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s</a:t>
                      </a:r>
                      <a:endParaRPr sz="3900">
                        <a:latin typeface="Trebuchet MS"/>
                        <a:cs typeface="Trebuchet MS"/>
                      </a:endParaRPr>
                    </a:p>
                  </a:txBody>
                  <a:tcPr marL="0" marR="0" marB="0" marT="0">
                    <a:solidFill>
                      <a:srgbClr val="FFF2E2"/>
                    </a:solidFill>
                  </a:tcPr>
                </a:tc>
                <a:tc>
                  <a:txBody>
                    <a:bodyPr/>
                    <a:lstStyle/>
                    <a:p>
                      <a:pPr marL="281940">
                        <a:lnSpc>
                          <a:spcPts val="4165"/>
                        </a:lnSpc>
                      </a:pPr>
                      <a:r>
                        <a:rPr dirty="0" sz="3900" spc="-13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2010512070</a:t>
                      </a:r>
                      <a:endParaRPr sz="3900">
                        <a:latin typeface="Trebuchet MS"/>
                        <a:cs typeface="Trebuchet MS"/>
                      </a:endParaRPr>
                    </a:p>
                  </a:txBody>
                  <a:tcPr marL="0" marR="0" marB="0" marT="0">
                    <a:solidFill>
                      <a:srgbClr val="FFF2E2"/>
                    </a:solidFill>
                  </a:tcPr>
                </a:tc>
              </a:tr>
              <a:tr h="553427">
                <a:tc>
                  <a:txBody>
                    <a:bodyPr/>
                    <a:lstStyle/>
                    <a:p>
                      <a:pPr marL="31750">
                        <a:lnSpc>
                          <a:spcPts val="4165"/>
                        </a:lnSpc>
                      </a:pP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Y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o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s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i</a:t>
                      </a:r>
                      <a:r>
                        <a:rPr dirty="0" sz="390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 spc="-21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R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u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h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u</a:t>
                      </a:r>
                      <a:r>
                        <a:rPr dirty="0" sz="390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t</a:t>
                      </a:r>
                      <a:r>
                        <a:rPr dirty="0" sz="3900" spc="-21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 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S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i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d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b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u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t</a:t>
                      </a:r>
                      <a:r>
                        <a:rPr dirty="0" sz="3900" spc="-5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a</a:t>
                      </a:r>
                      <a:r>
                        <a:rPr dirty="0" sz="390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r</a:t>
                      </a:r>
                      <a:endParaRPr sz="3900">
                        <a:latin typeface="Trebuchet MS"/>
                        <a:cs typeface="Trebuchet MS"/>
                      </a:endParaRPr>
                    </a:p>
                  </a:txBody>
                  <a:tcPr marL="0" marR="0" marB="0" marT="0">
                    <a:solidFill>
                      <a:srgbClr val="FFF2E2"/>
                    </a:solidFill>
                  </a:tcPr>
                </a:tc>
                <a:tc>
                  <a:txBody>
                    <a:bodyPr/>
                    <a:lstStyle/>
                    <a:p>
                      <a:pPr marL="281940">
                        <a:lnSpc>
                          <a:spcPts val="4165"/>
                        </a:lnSpc>
                      </a:pPr>
                      <a:r>
                        <a:rPr dirty="0" sz="3900" spc="-170">
                          <a:solidFill>
                            <a:srgbClr val="622A2A"/>
                          </a:solidFill>
                          <a:latin typeface="Trebuchet MS"/>
                          <a:cs typeface="Trebuchet MS"/>
                        </a:rPr>
                        <a:t>2010512077</a:t>
                      </a:r>
                      <a:endParaRPr sz="3900">
                        <a:latin typeface="Trebuchet MS"/>
                        <a:cs typeface="Trebuchet MS"/>
                      </a:endParaRPr>
                    </a:p>
                  </a:txBody>
                  <a:tcPr marL="0" marR="0" marB="0" marT="0">
                    <a:solidFill>
                      <a:srgbClr val="FFF2E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C2B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727546" y="836376"/>
            <a:ext cx="6762750" cy="133413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8550" spc="-1485"/>
              <a:t>L</a:t>
            </a:r>
            <a:r>
              <a:rPr dirty="0" sz="8550" spc="-60"/>
              <a:t>a</a:t>
            </a:r>
            <a:r>
              <a:rPr dirty="0" sz="8550" spc="215"/>
              <a:t>t</a:t>
            </a:r>
            <a:r>
              <a:rPr dirty="0" sz="8550" spc="-60"/>
              <a:t>a</a:t>
            </a:r>
            <a:r>
              <a:rPr dirty="0" sz="8550" spc="5"/>
              <a:t>r</a:t>
            </a:r>
            <a:r>
              <a:rPr dirty="0" sz="8550" spc="-505"/>
              <a:t> </a:t>
            </a:r>
            <a:r>
              <a:rPr dirty="0" sz="8550" spc="-1055"/>
              <a:t>B</a:t>
            </a:r>
            <a:r>
              <a:rPr dirty="0" sz="8550" spc="-420"/>
              <a:t>e</a:t>
            </a:r>
            <a:r>
              <a:rPr dirty="0" sz="8550" spc="-5"/>
              <a:t>l</a:t>
            </a:r>
            <a:r>
              <a:rPr dirty="0" sz="8550" spc="-60"/>
              <a:t>a</a:t>
            </a:r>
            <a:r>
              <a:rPr dirty="0" sz="8550" spc="-409"/>
              <a:t>k</a:t>
            </a:r>
            <a:r>
              <a:rPr dirty="0" sz="8550" spc="-60"/>
              <a:t>a</a:t>
            </a:r>
            <a:r>
              <a:rPr dirty="0" sz="8550" spc="-680"/>
              <a:t>n</a:t>
            </a:r>
            <a:r>
              <a:rPr dirty="0" sz="8550" spc="75"/>
              <a:t>g</a:t>
            </a:r>
            <a:endParaRPr sz="8550"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22225" rIns="0" bIns="0" rtlCol="0" vert="horz">
            <a:spAutoFit/>
          </a:bodyPr>
          <a:lstStyle/>
          <a:p>
            <a:pPr marL="6259195" marR="365760">
              <a:lnSpc>
                <a:spcPts val="4800"/>
              </a:lnSpc>
              <a:spcBef>
                <a:spcPts val="175"/>
              </a:spcBef>
            </a:pPr>
            <a:r>
              <a:rPr dirty="0" spc="-200"/>
              <a:t>K</a:t>
            </a:r>
            <a:r>
              <a:rPr dirty="0" spc="-125"/>
              <a:t>e</a:t>
            </a:r>
            <a:r>
              <a:rPr dirty="0" spc="-555"/>
              <a:t>m</a:t>
            </a:r>
            <a:r>
              <a:rPr dirty="0" spc="100"/>
              <a:t>a</a:t>
            </a:r>
            <a:r>
              <a:rPr dirty="0" spc="-540"/>
              <a:t>j</a:t>
            </a:r>
            <a:r>
              <a:rPr dirty="0" spc="-465"/>
              <a:t>u</a:t>
            </a:r>
            <a:r>
              <a:rPr dirty="0" spc="100"/>
              <a:t>a</a:t>
            </a:r>
            <a:r>
              <a:rPr dirty="0" spc="-340"/>
              <a:t>n</a:t>
            </a:r>
            <a:r>
              <a:rPr dirty="0" spc="-215"/>
              <a:t> </a:t>
            </a:r>
            <a:r>
              <a:rPr dirty="0" spc="-395"/>
              <a:t>t</a:t>
            </a:r>
            <a:r>
              <a:rPr dirty="0" spc="-125"/>
              <a:t>e</a:t>
            </a:r>
            <a:r>
              <a:rPr dirty="0" spc="-325"/>
              <a:t>k</a:t>
            </a:r>
            <a:r>
              <a:rPr dirty="0" spc="-345"/>
              <a:t>n</a:t>
            </a:r>
            <a:r>
              <a:rPr dirty="0" spc="-75"/>
              <a:t>o</a:t>
            </a:r>
            <a:r>
              <a:rPr dirty="0" spc="-325"/>
              <a:t>l</a:t>
            </a:r>
            <a:r>
              <a:rPr dirty="0" spc="-75"/>
              <a:t>o</a:t>
            </a:r>
            <a:r>
              <a:rPr dirty="0" spc="170"/>
              <a:t>g</a:t>
            </a:r>
            <a:r>
              <a:rPr dirty="0" spc="-225"/>
              <a:t>i</a:t>
            </a:r>
            <a:r>
              <a:rPr dirty="0" spc="-215"/>
              <a:t> </a:t>
            </a:r>
            <a:r>
              <a:rPr dirty="0" spc="-555"/>
              <a:t>m</a:t>
            </a:r>
            <a:r>
              <a:rPr dirty="0" spc="-125"/>
              <a:t>e</a:t>
            </a:r>
            <a:r>
              <a:rPr dirty="0" spc="-555"/>
              <a:t>m</a:t>
            </a:r>
            <a:r>
              <a:rPr dirty="0" spc="-45"/>
              <a:t>b</a:t>
            </a:r>
            <a:r>
              <a:rPr dirty="0" spc="-465"/>
              <a:t>u</a:t>
            </a:r>
            <a:r>
              <a:rPr dirty="0" spc="100"/>
              <a:t>a</a:t>
            </a:r>
            <a:r>
              <a:rPr dirty="0" spc="-390"/>
              <a:t>t</a:t>
            </a:r>
            <a:r>
              <a:rPr dirty="0" spc="-215"/>
              <a:t> </a:t>
            </a:r>
            <a:r>
              <a:rPr dirty="0" spc="-45"/>
              <a:t>p</a:t>
            </a:r>
            <a:r>
              <a:rPr dirty="0" spc="-125"/>
              <a:t>e</a:t>
            </a:r>
            <a:r>
              <a:rPr dirty="0" spc="-305"/>
              <a:t>r</a:t>
            </a:r>
            <a:r>
              <a:rPr dirty="0" spc="-465"/>
              <a:t>u</a:t>
            </a:r>
            <a:r>
              <a:rPr dirty="0" spc="-45"/>
              <a:t>b</a:t>
            </a:r>
            <a:r>
              <a:rPr dirty="0" spc="100"/>
              <a:t>a</a:t>
            </a:r>
            <a:r>
              <a:rPr dirty="0" spc="-365"/>
              <a:t>h</a:t>
            </a:r>
            <a:r>
              <a:rPr dirty="0" spc="100"/>
              <a:t>a</a:t>
            </a:r>
            <a:r>
              <a:rPr dirty="0" spc="-240"/>
              <a:t>n  </a:t>
            </a:r>
            <a:r>
              <a:rPr dirty="0" spc="-260"/>
              <a:t>s</a:t>
            </a:r>
            <a:r>
              <a:rPr dirty="0" spc="-229"/>
              <a:t>i</a:t>
            </a:r>
            <a:r>
              <a:rPr dirty="0" spc="170"/>
              <a:t>g</a:t>
            </a:r>
            <a:r>
              <a:rPr dirty="0" spc="-345"/>
              <a:t>n</a:t>
            </a:r>
            <a:r>
              <a:rPr dirty="0" spc="-229"/>
              <a:t>i</a:t>
            </a:r>
            <a:r>
              <a:rPr dirty="0" spc="-345"/>
              <a:t>f</a:t>
            </a:r>
            <a:r>
              <a:rPr dirty="0" spc="-229"/>
              <a:t>i</a:t>
            </a:r>
            <a:r>
              <a:rPr dirty="0" spc="-325"/>
              <a:t>k</a:t>
            </a:r>
            <a:r>
              <a:rPr dirty="0" spc="100"/>
              <a:t>a</a:t>
            </a:r>
            <a:r>
              <a:rPr dirty="0" spc="-340"/>
              <a:t>n</a:t>
            </a:r>
            <a:r>
              <a:rPr dirty="0" spc="-215"/>
              <a:t> </a:t>
            </a:r>
            <a:r>
              <a:rPr dirty="0" spc="-45"/>
              <a:t>d</a:t>
            </a:r>
            <a:r>
              <a:rPr dirty="0" spc="100"/>
              <a:t>a</a:t>
            </a:r>
            <a:r>
              <a:rPr dirty="0" spc="-325"/>
              <a:t>l</a:t>
            </a:r>
            <a:r>
              <a:rPr dirty="0" spc="100"/>
              <a:t>a</a:t>
            </a:r>
            <a:r>
              <a:rPr dirty="0" spc="-550"/>
              <a:t>m</a:t>
            </a:r>
            <a:r>
              <a:rPr dirty="0" spc="-215"/>
              <a:t> </a:t>
            </a:r>
            <a:r>
              <a:rPr dirty="0" spc="-45"/>
              <a:t>b</a:t>
            </a:r>
            <a:r>
              <a:rPr dirty="0" spc="-229"/>
              <a:t>i</a:t>
            </a:r>
            <a:r>
              <a:rPr dirty="0" spc="-45"/>
              <a:t>d</a:t>
            </a:r>
            <a:r>
              <a:rPr dirty="0" spc="100"/>
              <a:t>a</a:t>
            </a:r>
            <a:r>
              <a:rPr dirty="0" spc="-345"/>
              <a:t>n</a:t>
            </a:r>
            <a:r>
              <a:rPr dirty="0" spc="175"/>
              <a:t>g</a:t>
            </a:r>
            <a:r>
              <a:rPr dirty="0" spc="-215"/>
              <a:t> </a:t>
            </a:r>
            <a:r>
              <a:rPr dirty="0" spc="-229"/>
              <a:t>i</a:t>
            </a:r>
            <a:r>
              <a:rPr dirty="0" spc="-345"/>
              <a:t>n</a:t>
            </a:r>
            <a:r>
              <a:rPr dirty="0" spc="-45"/>
              <a:t>d</a:t>
            </a:r>
            <a:r>
              <a:rPr dirty="0" spc="-465"/>
              <a:t>u</a:t>
            </a:r>
            <a:r>
              <a:rPr dirty="0" spc="-260"/>
              <a:t>s</a:t>
            </a:r>
            <a:r>
              <a:rPr dirty="0" spc="-395"/>
              <a:t>t</a:t>
            </a:r>
            <a:r>
              <a:rPr dirty="0" spc="-305"/>
              <a:t>r</a:t>
            </a:r>
            <a:r>
              <a:rPr dirty="0" spc="-229"/>
              <a:t>i</a:t>
            </a:r>
            <a:r>
              <a:rPr dirty="0" sz="2900" spc="-45">
                <a:latin typeface="Microsoft Sans Serif"/>
                <a:cs typeface="Microsoft Sans Serif"/>
              </a:rPr>
              <a:t>.</a:t>
            </a:r>
            <a:r>
              <a:rPr dirty="0" sz="2900" spc="190">
                <a:latin typeface="Microsoft Sans Serif"/>
                <a:cs typeface="Microsoft Sans Serif"/>
              </a:rPr>
              <a:t> </a:t>
            </a:r>
            <a:r>
              <a:rPr dirty="0" spc="-140"/>
              <a:t>H</a:t>
            </a:r>
            <a:r>
              <a:rPr dirty="0" spc="100"/>
              <a:t>a</a:t>
            </a:r>
            <a:r>
              <a:rPr dirty="0" spc="-320"/>
              <a:t>l</a:t>
            </a:r>
            <a:r>
              <a:rPr dirty="0" spc="-215"/>
              <a:t> </a:t>
            </a:r>
            <a:r>
              <a:rPr dirty="0" spc="-229"/>
              <a:t>i</a:t>
            </a:r>
            <a:r>
              <a:rPr dirty="0" spc="-345"/>
              <a:t>n</a:t>
            </a:r>
            <a:r>
              <a:rPr dirty="0" spc="-229"/>
              <a:t>i  </a:t>
            </a:r>
            <a:r>
              <a:rPr dirty="0" spc="-185"/>
              <a:t>menyebabkan </a:t>
            </a:r>
            <a:r>
              <a:rPr dirty="0" spc="-135"/>
              <a:t>banyak </a:t>
            </a:r>
            <a:r>
              <a:rPr dirty="0" spc="-180"/>
              <a:t>pekerjaan baru </a:t>
            </a:r>
            <a:r>
              <a:rPr dirty="0" spc="-90"/>
              <a:t>yang </a:t>
            </a:r>
            <a:r>
              <a:rPr dirty="0" spc="-1165"/>
              <a:t> </a:t>
            </a:r>
            <a:r>
              <a:rPr dirty="0" spc="-45"/>
              <a:t>b</a:t>
            </a:r>
            <a:r>
              <a:rPr dirty="0" spc="-125"/>
              <a:t>e</a:t>
            </a:r>
            <a:r>
              <a:rPr dirty="0" spc="-305"/>
              <a:t>r</a:t>
            </a:r>
            <a:r>
              <a:rPr dirty="0" spc="-555"/>
              <a:t>m</a:t>
            </a:r>
            <a:r>
              <a:rPr dirty="0" spc="-465"/>
              <a:t>u</a:t>
            </a:r>
            <a:r>
              <a:rPr dirty="0" spc="-345"/>
              <a:t>n</a:t>
            </a:r>
            <a:r>
              <a:rPr dirty="0" spc="-30"/>
              <a:t>c</a:t>
            </a:r>
            <a:r>
              <a:rPr dirty="0" spc="-465"/>
              <a:t>u</a:t>
            </a:r>
            <a:r>
              <a:rPr dirty="0" spc="-325"/>
              <a:t>l</a:t>
            </a:r>
            <a:r>
              <a:rPr dirty="0" spc="100"/>
              <a:t>a</a:t>
            </a:r>
            <a:r>
              <a:rPr dirty="0" spc="-340"/>
              <a:t>n</a:t>
            </a:r>
            <a:r>
              <a:rPr dirty="0" spc="-215"/>
              <a:t> </a:t>
            </a:r>
            <a:r>
              <a:rPr dirty="0" spc="-260"/>
              <a:t>s</a:t>
            </a:r>
            <a:r>
              <a:rPr dirty="0" spc="-125"/>
              <a:t>e</a:t>
            </a:r>
            <a:r>
              <a:rPr dirty="0" spc="-45"/>
              <a:t>b</a:t>
            </a:r>
            <a:r>
              <a:rPr dirty="0" spc="100"/>
              <a:t>a</a:t>
            </a:r>
            <a:r>
              <a:rPr dirty="0" spc="170"/>
              <a:t>g</a:t>
            </a:r>
            <a:r>
              <a:rPr dirty="0" spc="100"/>
              <a:t>a</a:t>
            </a:r>
            <a:r>
              <a:rPr dirty="0" spc="-225"/>
              <a:t>i</a:t>
            </a:r>
            <a:r>
              <a:rPr dirty="0" spc="-215"/>
              <a:t> </a:t>
            </a:r>
            <a:r>
              <a:rPr dirty="0" spc="-45"/>
              <a:t>d</a:t>
            </a:r>
            <a:r>
              <a:rPr dirty="0" spc="100"/>
              <a:t>a</a:t>
            </a:r>
            <a:r>
              <a:rPr dirty="0" spc="-555"/>
              <a:t>m</a:t>
            </a:r>
            <a:r>
              <a:rPr dirty="0" spc="-45"/>
              <a:t>p</a:t>
            </a:r>
            <a:r>
              <a:rPr dirty="0" spc="100"/>
              <a:t>a</a:t>
            </a:r>
            <a:r>
              <a:rPr dirty="0" spc="-325"/>
              <a:t>k</a:t>
            </a:r>
            <a:r>
              <a:rPr dirty="0" spc="-345"/>
              <a:t>n</a:t>
            </a:r>
            <a:r>
              <a:rPr dirty="0" spc="-295"/>
              <a:t>y</a:t>
            </a:r>
            <a:r>
              <a:rPr dirty="0" spc="100"/>
              <a:t>a</a:t>
            </a:r>
            <a:r>
              <a:rPr dirty="0" sz="2900" spc="-45">
                <a:latin typeface="Microsoft Sans Serif"/>
                <a:cs typeface="Microsoft Sans Serif"/>
              </a:rPr>
              <a:t>.</a:t>
            </a:r>
            <a:endParaRPr sz="2900">
              <a:latin typeface="Microsoft Sans Serif"/>
              <a:cs typeface="Microsoft Sans Serif"/>
            </a:endParaRPr>
          </a:p>
          <a:p>
            <a:pPr marL="6259195" marR="5080">
              <a:lnSpc>
                <a:spcPts val="4800"/>
              </a:lnSpc>
            </a:pPr>
            <a:r>
              <a:rPr dirty="0" spc="-160"/>
              <a:t>Pekerjaan</a:t>
            </a:r>
            <a:r>
              <a:rPr dirty="0" sz="2900" spc="-160">
                <a:latin typeface="Microsoft Sans Serif"/>
                <a:cs typeface="Microsoft Sans Serif"/>
              </a:rPr>
              <a:t>-</a:t>
            </a:r>
            <a:r>
              <a:rPr dirty="0" spc="-160"/>
              <a:t>pekerjaan </a:t>
            </a:r>
            <a:r>
              <a:rPr dirty="0" spc="-180"/>
              <a:t>baru </a:t>
            </a:r>
            <a:r>
              <a:rPr dirty="0" spc="-265"/>
              <a:t>ini </a:t>
            </a:r>
            <a:r>
              <a:rPr dirty="0" spc="-320"/>
              <a:t>membutuhkan </a:t>
            </a:r>
            <a:r>
              <a:rPr dirty="0" spc="-315"/>
              <a:t> </a:t>
            </a:r>
            <a:r>
              <a:rPr dirty="0" spc="-325"/>
              <a:t>k</a:t>
            </a:r>
            <a:r>
              <a:rPr dirty="0" spc="-125"/>
              <a:t>e</a:t>
            </a:r>
            <a:r>
              <a:rPr dirty="0" spc="-555"/>
              <a:t>m</a:t>
            </a:r>
            <a:r>
              <a:rPr dirty="0" spc="100"/>
              <a:t>a</a:t>
            </a:r>
            <a:r>
              <a:rPr dirty="0" spc="-555"/>
              <a:t>m</a:t>
            </a:r>
            <a:r>
              <a:rPr dirty="0" spc="-45"/>
              <a:t>p</a:t>
            </a:r>
            <a:r>
              <a:rPr dirty="0" spc="-465"/>
              <a:t>u</a:t>
            </a:r>
            <a:r>
              <a:rPr dirty="0" spc="100"/>
              <a:t>a</a:t>
            </a:r>
            <a:r>
              <a:rPr dirty="0" spc="-340"/>
              <a:t>n</a:t>
            </a:r>
            <a:r>
              <a:rPr dirty="0" spc="-215"/>
              <a:t> </a:t>
            </a:r>
            <a:r>
              <a:rPr dirty="0" spc="-45"/>
              <a:t>p</a:t>
            </a:r>
            <a:r>
              <a:rPr dirty="0" spc="-305"/>
              <a:t>r</a:t>
            </a:r>
            <a:r>
              <a:rPr dirty="0" spc="-75"/>
              <a:t>o</a:t>
            </a:r>
            <a:r>
              <a:rPr dirty="0" spc="170"/>
              <a:t>g</a:t>
            </a:r>
            <a:r>
              <a:rPr dirty="0" spc="-305"/>
              <a:t>r</a:t>
            </a:r>
            <a:r>
              <a:rPr dirty="0" spc="100"/>
              <a:t>a</a:t>
            </a:r>
            <a:r>
              <a:rPr dirty="0" spc="-555"/>
              <a:t>mm</a:t>
            </a:r>
            <a:r>
              <a:rPr dirty="0" spc="-229"/>
              <a:t>i</a:t>
            </a:r>
            <a:r>
              <a:rPr dirty="0" spc="-345"/>
              <a:t>n</a:t>
            </a:r>
            <a:r>
              <a:rPr dirty="0" spc="175"/>
              <a:t>g</a:t>
            </a:r>
            <a:r>
              <a:rPr dirty="0" spc="-215"/>
              <a:t> </a:t>
            </a:r>
            <a:r>
              <a:rPr dirty="0" spc="-260"/>
              <a:t>s</a:t>
            </a:r>
            <a:r>
              <a:rPr dirty="0" spc="-125"/>
              <a:t>e</a:t>
            </a:r>
            <a:r>
              <a:rPr dirty="0" spc="-45"/>
              <a:t>b</a:t>
            </a:r>
            <a:r>
              <a:rPr dirty="0" spc="100"/>
              <a:t>a</a:t>
            </a:r>
            <a:r>
              <a:rPr dirty="0" spc="170"/>
              <a:t>g</a:t>
            </a:r>
            <a:r>
              <a:rPr dirty="0" spc="100"/>
              <a:t>a</a:t>
            </a:r>
            <a:r>
              <a:rPr dirty="0" spc="-225"/>
              <a:t>i</a:t>
            </a:r>
            <a:r>
              <a:rPr dirty="0" spc="-215"/>
              <a:t> </a:t>
            </a:r>
            <a:r>
              <a:rPr dirty="0" spc="-260"/>
              <a:t>s</a:t>
            </a:r>
            <a:r>
              <a:rPr dirty="0" spc="100"/>
              <a:t>a</a:t>
            </a:r>
            <a:r>
              <a:rPr dirty="0" spc="-325"/>
              <a:t>l</a:t>
            </a:r>
            <a:r>
              <a:rPr dirty="0" spc="100"/>
              <a:t>a</a:t>
            </a:r>
            <a:r>
              <a:rPr dirty="0" spc="-360"/>
              <a:t>h</a:t>
            </a:r>
            <a:r>
              <a:rPr dirty="0" spc="-215"/>
              <a:t> </a:t>
            </a:r>
            <a:r>
              <a:rPr dirty="0" spc="-260"/>
              <a:t>s</a:t>
            </a:r>
            <a:r>
              <a:rPr dirty="0" spc="100"/>
              <a:t>a</a:t>
            </a:r>
            <a:r>
              <a:rPr dirty="0" spc="-395"/>
              <a:t>t</a:t>
            </a:r>
            <a:r>
              <a:rPr dirty="0" spc="-320"/>
              <a:t>u  </a:t>
            </a:r>
            <a:r>
              <a:rPr dirty="0" spc="-45"/>
              <a:t>p</a:t>
            </a:r>
            <a:r>
              <a:rPr dirty="0" spc="-125"/>
              <a:t>e</a:t>
            </a:r>
            <a:r>
              <a:rPr dirty="0" spc="-305"/>
              <a:t>r</a:t>
            </a:r>
            <a:r>
              <a:rPr dirty="0" spc="-260"/>
              <a:t>s</a:t>
            </a:r>
            <a:r>
              <a:rPr dirty="0" spc="-295"/>
              <a:t>y</a:t>
            </a:r>
            <a:r>
              <a:rPr dirty="0" spc="100"/>
              <a:t>a</a:t>
            </a:r>
            <a:r>
              <a:rPr dirty="0" spc="-305"/>
              <a:t>r</a:t>
            </a:r>
            <a:r>
              <a:rPr dirty="0" spc="100"/>
              <a:t>a</a:t>
            </a:r>
            <a:r>
              <a:rPr dirty="0" spc="-395"/>
              <a:t>t</a:t>
            </a:r>
            <a:r>
              <a:rPr dirty="0" spc="100"/>
              <a:t>a</a:t>
            </a:r>
            <a:r>
              <a:rPr dirty="0" spc="-340"/>
              <a:t>n</a:t>
            </a:r>
            <a:r>
              <a:rPr dirty="0" spc="-215"/>
              <a:t> </a:t>
            </a:r>
            <a:r>
              <a:rPr dirty="0" spc="-555"/>
              <a:t>m</a:t>
            </a:r>
            <a:r>
              <a:rPr dirty="0" spc="-229"/>
              <a:t>i</a:t>
            </a:r>
            <a:r>
              <a:rPr dirty="0" spc="-345"/>
              <a:t>n</a:t>
            </a:r>
            <a:r>
              <a:rPr dirty="0" spc="-229"/>
              <a:t>i</a:t>
            </a:r>
            <a:r>
              <a:rPr dirty="0" spc="-555"/>
              <a:t>m</a:t>
            </a:r>
            <a:r>
              <a:rPr dirty="0" spc="100"/>
              <a:t>a</a:t>
            </a:r>
            <a:r>
              <a:rPr dirty="0" spc="-325"/>
              <a:t>l</a:t>
            </a:r>
            <a:r>
              <a:rPr dirty="0" sz="2900" spc="-45">
                <a:latin typeface="Microsoft Sans Serif"/>
                <a:cs typeface="Microsoft Sans Serif"/>
              </a:rPr>
              <a:t>.</a:t>
            </a:r>
            <a:r>
              <a:rPr dirty="0" sz="2900" spc="190">
                <a:latin typeface="Microsoft Sans Serif"/>
                <a:cs typeface="Microsoft Sans Serif"/>
              </a:rPr>
              <a:t> </a:t>
            </a:r>
            <a:r>
              <a:rPr dirty="0" spc="195"/>
              <a:t>M</a:t>
            </a:r>
            <a:r>
              <a:rPr dirty="0" spc="-125"/>
              <a:t>e</a:t>
            </a:r>
            <a:r>
              <a:rPr dirty="0" spc="-325"/>
              <a:t>l</a:t>
            </a:r>
            <a:r>
              <a:rPr dirty="0" spc="-229"/>
              <a:t>i</a:t>
            </a:r>
            <a:r>
              <a:rPr dirty="0" spc="-365"/>
              <a:t>h</a:t>
            </a:r>
            <a:r>
              <a:rPr dirty="0" spc="100"/>
              <a:t>a</a:t>
            </a:r>
            <a:r>
              <a:rPr dirty="0" spc="-390"/>
              <a:t>t</a:t>
            </a:r>
            <a:r>
              <a:rPr dirty="0" spc="-215"/>
              <a:t> </a:t>
            </a:r>
            <a:r>
              <a:rPr dirty="0" spc="-365"/>
              <a:t>h</a:t>
            </a:r>
            <a:r>
              <a:rPr dirty="0" spc="100"/>
              <a:t>a</a:t>
            </a:r>
            <a:r>
              <a:rPr dirty="0" spc="-320"/>
              <a:t>l</a:t>
            </a:r>
            <a:r>
              <a:rPr dirty="0" spc="-215"/>
              <a:t> </a:t>
            </a:r>
            <a:r>
              <a:rPr dirty="0" spc="-395"/>
              <a:t>t</a:t>
            </a:r>
            <a:r>
              <a:rPr dirty="0" spc="-125"/>
              <a:t>e</a:t>
            </a:r>
            <a:r>
              <a:rPr dirty="0" spc="-305"/>
              <a:t>r</a:t>
            </a:r>
            <a:r>
              <a:rPr dirty="0" spc="-260"/>
              <a:t>s</a:t>
            </a:r>
            <a:r>
              <a:rPr dirty="0" spc="-125"/>
              <a:t>e</a:t>
            </a:r>
            <a:r>
              <a:rPr dirty="0" spc="-45"/>
              <a:t>b</a:t>
            </a:r>
            <a:r>
              <a:rPr dirty="0" spc="-465"/>
              <a:t>u</a:t>
            </a:r>
            <a:r>
              <a:rPr dirty="0" spc="-395"/>
              <a:t>t</a:t>
            </a:r>
            <a:r>
              <a:rPr dirty="0" sz="2900" spc="-130">
                <a:latin typeface="Microsoft Sans Serif"/>
                <a:cs typeface="Microsoft Sans Serif"/>
              </a:rPr>
              <a:t>,  </a:t>
            </a:r>
            <a:r>
              <a:rPr dirty="0" spc="10"/>
              <a:t>Code</a:t>
            </a:r>
            <a:r>
              <a:rPr dirty="0" spc="-215"/>
              <a:t> </a:t>
            </a:r>
            <a:r>
              <a:rPr dirty="0" spc="-125"/>
              <a:t>Guide</a:t>
            </a:r>
            <a:r>
              <a:rPr dirty="0" spc="-210"/>
              <a:t> </a:t>
            </a:r>
            <a:r>
              <a:rPr dirty="0" spc="-170"/>
              <a:t>hadir</a:t>
            </a:r>
            <a:r>
              <a:rPr dirty="0" spc="-210"/>
              <a:t> </a:t>
            </a:r>
            <a:r>
              <a:rPr dirty="0" spc="-40"/>
              <a:t>sebagai</a:t>
            </a:r>
            <a:r>
              <a:rPr dirty="0" spc="-215"/>
              <a:t> </a:t>
            </a:r>
            <a:r>
              <a:rPr dirty="0" spc="-270"/>
              <a:t>solusi</a:t>
            </a:r>
            <a:r>
              <a:rPr dirty="0" spc="-210"/>
              <a:t> </a:t>
            </a:r>
            <a:r>
              <a:rPr dirty="0"/>
              <a:t>bagi</a:t>
            </a:r>
            <a:r>
              <a:rPr dirty="0" spc="-210"/>
              <a:t> </a:t>
            </a:r>
            <a:r>
              <a:rPr dirty="0"/>
              <a:t>orang</a:t>
            </a:r>
            <a:r>
              <a:rPr dirty="0" sz="2900">
                <a:latin typeface="Microsoft Sans Serif"/>
                <a:cs typeface="Microsoft Sans Serif"/>
              </a:rPr>
              <a:t>- </a:t>
            </a:r>
            <a:r>
              <a:rPr dirty="0" sz="2900" spc="-755">
                <a:latin typeface="Microsoft Sans Serif"/>
                <a:cs typeface="Microsoft Sans Serif"/>
              </a:rPr>
              <a:t> </a:t>
            </a:r>
            <a:r>
              <a:rPr dirty="0" spc="-75"/>
              <a:t>o</a:t>
            </a:r>
            <a:r>
              <a:rPr dirty="0" spc="-305"/>
              <a:t>r</a:t>
            </a:r>
            <a:r>
              <a:rPr dirty="0" spc="100"/>
              <a:t>a</a:t>
            </a:r>
            <a:r>
              <a:rPr dirty="0" spc="-345"/>
              <a:t>n</a:t>
            </a:r>
            <a:r>
              <a:rPr dirty="0" spc="175"/>
              <a:t>g</a:t>
            </a:r>
            <a:r>
              <a:rPr dirty="0" spc="-215"/>
              <a:t> </a:t>
            </a:r>
            <a:r>
              <a:rPr dirty="0" spc="-295"/>
              <a:t>y</a:t>
            </a:r>
            <a:r>
              <a:rPr dirty="0" spc="100"/>
              <a:t>a</a:t>
            </a:r>
            <a:r>
              <a:rPr dirty="0" spc="-345"/>
              <a:t>n</a:t>
            </a:r>
            <a:r>
              <a:rPr dirty="0" spc="175"/>
              <a:t>g</a:t>
            </a:r>
            <a:r>
              <a:rPr dirty="0" spc="-215"/>
              <a:t> </a:t>
            </a:r>
            <a:r>
              <a:rPr dirty="0" spc="-229"/>
              <a:t>i</a:t>
            </a:r>
            <a:r>
              <a:rPr dirty="0" spc="-345"/>
              <a:t>n</a:t>
            </a:r>
            <a:r>
              <a:rPr dirty="0" spc="170"/>
              <a:t>g</a:t>
            </a:r>
            <a:r>
              <a:rPr dirty="0" spc="-229"/>
              <a:t>i</a:t>
            </a:r>
            <a:r>
              <a:rPr dirty="0" spc="-340"/>
              <a:t>n</a:t>
            </a:r>
            <a:r>
              <a:rPr dirty="0" spc="-215"/>
              <a:t> </a:t>
            </a:r>
            <a:r>
              <a:rPr dirty="0" spc="-395"/>
              <a:t>t</a:t>
            </a:r>
            <a:r>
              <a:rPr dirty="0" spc="-125"/>
              <a:t>e</a:t>
            </a:r>
            <a:r>
              <a:rPr dirty="0" spc="-305"/>
              <a:t>r</a:t>
            </a:r>
            <a:r>
              <a:rPr dirty="0" spc="-540"/>
              <a:t>j</a:t>
            </a:r>
            <a:r>
              <a:rPr dirty="0" spc="-465"/>
              <a:t>u</a:t>
            </a:r>
            <a:r>
              <a:rPr dirty="0" spc="-340"/>
              <a:t>n</a:t>
            </a:r>
            <a:r>
              <a:rPr dirty="0" spc="-215"/>
              <a:t> </a:t>
            </a:r>
            <a:r>
              <a:rPr dirty="0" spc="-325"/>
              <a:t>k</a:t>
            </a:r>
            <a:r>
              <a:rPr dirty="0" spc="-120"/>
              <a:t>e</a:t>
            </a:r>
            <a:r>
              <a:rPr dirty="0" spc="-215"/>
              <a:t> </a:t>
            </a:r>
            <a:r>
              <a:rPr dirty="0" spc="-45"/>
              <a:t>d</a:t>
            </a:r>
            <a:r>
              <a:rPr dirty="0" spc="-465"/>
              <a:t>u</a:t>
            </a:r>
            <a:r>
              <a:rPr dirty="0" spc="-345"/>
              <a:t>n</a:t>
            </a:r>
            <a:r>
              <a:rPr dirty="0" spc="-229"/>
              <a:t>i</a:t>
            </a:r>
            <a:r>
              <a:rPr dirty="0" spc="105"/>
              <a:t>a</a:t>
            </a:r>
            <a:r>
              <a:rPr dirty="0" spc="-215"/>
              <a:t> </a:t>
            </a:r>
            <a:r>
              <a:rPr dirty="0" spc="-215"/>
              <a:t>I</a:t>
            </a:r>
            <a:r>
              <a:rPr dirty="0" spc="-610"/>
              <a:t>T</a:t>
            </a:r>
            <a:r>
              <a:rPr dirty="0" spc="-215"/>
              <a:t> </a:t>
            </a:r>
            <a:r>
              <a:rPr dirty="0" spc="-465"/>
              <a:t>u</a:t>
            </a:r>
            <a:r>
              <a:rPr dirty="0" spc="-345"/>
              <a:t>n</a:t>
            </a:r>
            <a:r>
              <a:rPr dirty="0" spc="-395"/>
              <a:t>t</a:t>
            </a:r>
            <a:r>
              <a:rPr dirty="0" spc="-465"/>
              <a:t>u</a:t>
            </a:r>
            <a:r>
              <a:rPr dirty="0" spc="-235"/>
              <a:t>k  </a:t>
            </a:r>
            <a:r>
              <a:rPr dirty="0" spc="-45"/>
              <a:t>b</a:t>
            </a:r>
            <a:r>
              <a:rPr dirty="0" spc="-125"/>
              <a:t>e</a:t>
            </a:r>
            <a:r>
              <a:rPr dirty="0" spc="-325"/>
              <a:t>l</a:t>
            </a:r>
            <a:r>
              <a:rPr dirty="0" spc="100"/>
              <a:t>a</a:t>
            </a:r>
            <a:r>
              <a:rPr dirty="0" spc="-540"/>
              <a:t>j</a:t>
            </a:r>
            <a:r>
              <a:rPr dirty="0" spc="100"/>
              <a:t>a</a:t>
            </a:r>
            <a:r>
              <a:rPr dirty="0" spc="-300"/>
              <a:t>r</a:t>
            </a:r>
            <a:r>
              <a:rPr dirty="0" spc="-215"/>
              <a:t> </a:t>
            </a:r>
            <a:r>
              <a:rPr dirty="0" spc="-365"/>
              <a:t>h</a:t>
            </a:r>
            <a:r>
              <a:rPr dirty="0" spc="100"/>
              <a:t>a</a:t>
            </a:r>
            <a:r>
              <a:rPr dirty="0" spc="-325"/>
              <a:t>l</a:t>
            </a:r>
            <a:r>
              <a:rPr dirty="0" sz="2900" spc="470">
                <a:latin typeface="Microsoft Sans Serif"/>
                <a:cs typeface="Microsoft Sans Serif"/>
              </a:rPr>
              <a:t>-</a:t>
            </a:r>
            <a:r>
              <a:rPr dirty="0" spc="-365"/>
              <a:t>h</a:t>
            </a:r>
            <a:r>
              <a:rPr dirty="0" spc="100"/>
              <a:t>a</a:t>
            </a:r>
            <a:r>
              <a:rPr dirty="0" spc="-320"/>
              <a:t>l</a:t>
            </a:r>
            <a:r>
              <a:rPr dirty="0" spc="-215"/>
              <a:t> </a:t>
            </a:r>
            <a:r>
              <a:rPr dirty="0" spc="-45"/>
              <a:t>b</a:t>
            </a:r>
            <a:r>
              <a:rPr dirty="0" spc="100"/>
              <a:t>a</a:t>
            </a:r>
            <a:r>
              <a:rPr dirty="0" spc="-305"/>
              <a:t>r</a:t>
            </a:r>
            <a:r>
              <a:rPr dirty="0" spc="-459"/>
              <a:t>u</a:t>
            </a:r>
            <a:r>
              <a:rPr dirty="0" spc="-215"/>
              <a:t> </a:t>
            </a:r>
            <a:r>
              <a:rPr dirty="0" spc="-555"/>
              <a:t>m</a:t>
            </a:r>
            <a:r>
              <a:rPr dirty="0" spc="-125"/>
              <a:t>e</a:t>
            </a:r>
            <a:r>
              <a:rPr dirty="0" spc="-345"/>
              <a:t>n</a:t>
            </a:r>
            <a:r>
              <a:rPr dirty="0" spc="170"/>
              <a:t>g</a:t>
            </a:r>
            <a:r>
              <a:rPr dirty="0" spc="-125"/>
              <a:t>e</a:t>
            </a:r>
            <a:r>
              <a:rPr dirty="0" spc="-345"/>
              <a:t>n</a:t>
            </a:r>
            <a:r>
              <a:rPr dirty="0" spc="100"/>
              <a:t>a</a:t>
            </a:r>
            <a:r>
              <a:rPr dirty="0" spc="-225"/>
              <a:t>i</a:t>
            </a:r>
            <a:r>
              <a:rPr dirty="0" spc="-215"/>
              <a:t> </a:t>
            </a:r>
            <a:r>
              <a:rPr dirty="0" spc="-45"/>
              <a:t>p</a:t>
            </a:r>
            <a:r>
              <a:rPr dirty="0" spc="-305"/>
              <a:t>r</a:t>
            </a:r>
            <a:r>
              <a:rPr dirty="0" spc="-75"/>
              <a:t>o</a:t>
            </a:r>
            <a:r>
              <a:rPr dirty="0" spc="170"/>
              <a:t>g</a:t>
            </a:r>
            <a:r>
              <a:rPr dirty="0" spc="-305"/>
              <a:t>r</a:t>
            </a:r>
            <a:r>
              <a:rPr dirty="0" spc="100"/>
              <a:t>a</a:t>
            </a:r>
            <a:r>
              <a:rPr dirty="0" spc="-555"/>
              <a:t>mm</a:t>
            </a:r>
            <a:r>
              <a:rPr dirty="0" spc="-229"/>
              <a:t>i</a:t>
            </a:r>
            <a:r>
              <a:rPr dirty="0" spc="-345"/>
              <a:t>n</a:t>
            </a:r>
            <a:r>
              <a:rPr dirty="0" spc="170"/>
              <a:t>g</a:t>
            </a:r>
            <a:r>
              <a:rPr dirty="0" sz="2900" spc="-45">
                <a:latin typeface="Microsoft Sans Serif"/>
                <a:cs typeface="Microsoft Sans Serif"/>
              </a:rPr>
              <a:t>.</a:t>
            </a:r>
            <a:endParaRPr sz="2900">
              <a:latin typeface="Microsoft Sans Serif"/>
              <a:cs typeface="Microsoft Sans Serif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7620" y="2441335"/>
            <a:ext cx="5953124" cy="784566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3131411"/>
            <a:ext cx="171449" cy="1714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3612417"/>
            <a:ext cx="171449" cy="17144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7259300" y="4093426"/>
            <a:ext cx="171449" cy="1714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4574435"/>
            <a:ext cx="171449" cy="1714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5055443"/>
            <a:ext cx="171449" cy="17144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5536451"/>
            <a:ext cx="171449" cy="17144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017459"/>
            <a:ext cx="171449" cy="17144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498466"/>
            <a:ext cx="171449" cy="17144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979473"/>
            <a:ext cx="171449" cy="171449"/>
          </a:xfrm>
          <a:prstGeom prst="rect">
            <a:avLst/>
          </a:prstGeom>
        </p:spPr>
      </p:pic>
      <p:sp>
        <p:nvSpPr>
          <p:cNvPr id="15" name="object 15"/>
          <p:cNvSpPr/>
          <p:nvPr/>
        </p:nvSpPr>
        <p:spPr>
          <a:xfrm>
            <a:off x="17192536" y="8797874"/>
            <a:ext cx="304800" cy="675005"/>
          </a:xfrm>
          <a:custGeom>
            <a:avLst/>
            <a:gdLst/>
            <a:ahLst/>
            <a:cxnLst/>
            <a:rect l="l" t="t" r="r" b="b"/>
            <a:pathLst>
              <a:path w="304800" h="675004">
                <a:moveTo>
                  <a:pt x="0" y="525628"/>
                </a:moveTo>
                <a:lnTo>
                  <a:pt x="18268" y="507719"/>
                </a:lnTo>
                <a:lnTo>
                  <a:pt x="139740" y="626795"/>
                </a:lnTo>
                <a:lnTo>
                  <a:pt x="139740" y="0"/>
                </a:lnTo>
                <a:lnTo>
                  <a:pt x="165380" y="0"/>
                </a:lnTo>
                <a:lnTo>
                  <a:pt x="165380" y="626795"/>
                </a:lnTo>
                <a:lnTo>
                  <a:pt x="286531" y="507719"/>
                </a:lnTo>
                <a:lnTo>
                  <a:pt x="304800" y="525628"/>
                </a:lnTo>
                <a:lnTo>
                  <a:pt x="152560" y="674865"/>
                </a:lnTo>
                <a:lnTo>
                  <a:pt x="0" y="525628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038522" y="1028700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1038522" y="1178673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1038522" y="1328646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2612" y="1295330"/>
            <a:ext cx="2853055" cy="133413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8550" spc="-1600"/>
              <a:t>T</a:t>
            </a:r>
            <a:r>
              <a:rPr dirty="0" sz="8550" spc="-890"/>
              <a:t>u</a:t>
            </a:r>
            <a:r>
              <a:rPr dirty="0" sz="8550" spc="75"/>
              <a:t>j</a:t>
            </a:r>
            <a:r>
              <a:rPr dirty="0" sz="8550" spc="-890"/>
              <a:t>u</a:t>
            </a:r>
            <a:r>
              <a:rPr dirty="0" sz="8550" spc="-60"/>
              <a:t>a</a:t>
            </a:r>
            <a:r>
              <a:rPr dirty="0" sz="8550" spc="-535"/>
              <a:t>n</a:t>
            </a:r>
            <a:endParaRPr sz="8550"/>
          </a:p>
        </p:txBody>
      </p:sp>
      <p:sp>
        <p:nvSpPr>
          <p:cNvPr id="3" name="object 3"/>
          <p:cNvSpPr txBox="1"/>
          <p:nvPr/>
        </p:nvSpPr>
        <p:spPr>
          <a:xfrm>
            <a:off x="1522612" y="3181550"/>
            <a:ext cx="7064375" cy="5642610"/>
          </a:xfrm>
          <a:prstGeom prst="rect">
            <a:avLst/>
          </a:prstGeom>
        </p:spPr>
        <p:txBody>
          <a:bodyPr wrap="square" lIns="0" tIns="9525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75"/>
              </a:spcBef>
            </a:pPr>
            <a:r>
              <a:rPr dirty="0" sz="3650" spc="275">
                <a:solidFill>
                  <a:srgbClr val="622A2A"/>
                </a:solidFill>
                <a:latin typeface="Trebuchet MS"/>
                <a:cs typeface="Trebuchet MS"/>
              </a:rPr>
              <a:t>C</a:t>
            </a:r>
            <a:r>
              <a:rPr dirty="0" sz="3650" spc="-70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-110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22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21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-110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0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1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315">
                <a:solidFill>
                  <a:srgbClr val="622A2A"/>
                </a:solidFill>
                <a:latin typeface="Trebuchet MS"/>
                <a:cs typeface="Trebuchet MS"/>
              </a:rPr>
              <a:t>w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650" spc="-245">
                <a:solidFill>
                  <a:srgbClr val="622A2A"/>
                </a:solidFill>
                <a:latin typeface="Trebuchet MS"/>
                <a:cs typeface="Trebuchet MS"/>
              </a:rPr>
              <a:t>s</a:t>
            </a:r>
            <a:r>
              <a:rPr dirty="0" sz="3650" spc="-21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36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650" spc="-110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-215">
                <a:solidFill>
                  <a:srgbClr val="622A2A"/>
                </a:solidFill>
                <a:latin typeface="Trebuchet MS"/>
                <a:cs typeface="Trebuchet MS"/>
              </a:rPr>
              <a:t>i 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10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gg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0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1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30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6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-36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-21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30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25">
                <a:solidFill>
                  <a:srgbClr val="622A2A"/>
                </a:solidFill>
                <a:latin typeface="Trebuchet MS"/>
                <a:cs typeface="Trebuchet MS"/>
              </a:rPr>
              <a:t>n  </a:t>
            </a:r>
            <a:r>
              <a:rPr dirty="0" sz="3650" spc="-150">
                <a:solidFill>
                  <a:srgbClr val="622A2A"/>
                </a:solidFill>
                <a:latin typeface="Trebuchet MS"/>
                <a:cs typeface="Trebuchet MS"/>
              </a:rPr>
              <a:t>belajar </a:t>
            </a:r>
            <a:r>
              <a:rPr dirty="0" sz="3650" spc="-165">
                <a:solidFill>
                  <a:srgbClr val="622A2A"/>
                </a:solidFill>
                <a:latin typeface="Trebuchet MS"/>
                <a:cs typeface="Trebuchet MS"/>
              </a:rPr>
              <a:t>programming</a:t>
            </a:r>
            <a:r>
              <a:rPr dirty="0" sz="2700" spc="-165">
                <a:solidFill>
                  <a:srgbClr val="622A2A"/>
                </a:solidFill>
                <a:latin typeface="Microsoft Sans Serif"/>
                <a:cs typeface="Microsoft Sans Serif"/>
              </a:rPr>
              <a:t>,</a:t>
            </a:r>
            <a:r>
              <a:rPr dirty="0" sz="2700" spc="-160">
                <a:solidFill>
                  <a:srgbClr val="622A2A"/>
                </a:solidFill>
                <a:latin typeface="Microsoft Sans Serif"/>
                <a:cs typeface="Microsoft Sans Serif"/>
              </a:rPr>
              <a:t> </a:t>
            </a:r>
            <a:r>
              <a:rPr dirty="0" sz="3650" spc="-85">
                <a:solidFill>
                  <a:srgbClr val="622A2A"/>
                </a:solidFill>
                <a:latin typeface="Trebuchet MS"/>
                <a:cs typeface="Trebuchet MS"/>
              </a:rPr>
              <a:t>yang </a:t>
            </a:r>
            <a:r>
              <a:rPr dirty="0" sz="3650" spc="-165">
                <a:solidFill>
                  <a:srgbClr val="622A2A"/>
                </a:solidFill>
                <a:latin typeface="Trebuchet MS"/>
                <a:cs typeface="Trebuchet MS"/>
              </a:rPr>
              <a:t>dibuat </a:t>
            </a:r>
            <a:r>
              <a:rPr dirty="0" sz="3650" spc="-16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1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36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505">
                <a:solidFill>
                  <a:srgbClr val="622A2A"/>
                </a:solidFill>
                <a:latin typeface="Trebuchet MS"/>
                <a:cs typeface="Trebuchet MS"/>
              </a:rPr>
              <a:t>j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1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80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70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2700" spc="445">
                <a:solidFill>
                  <a:srgbClr val="622A2A"/>
                </a:solidFill>
                <a:latin typeface="Microsoft Sans Serif"/>
                <a:cs typeface="Microsoft Sans Serif"/>
              </a:rPr>
              <a:t>-</a:t>
            </a:r>
            <a:r>
              <a:rPr dirty="0" sz="3650" spc="-70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20">
                <a:solidFill>
                  <a:srgbClr val="622A2A"/>
                </a:solidFill>
                <a:latin typeface="Trebuchet MS"/>
                <a:cs typeface="Trebuchet MS"/>
              </a:rPr>
              <a:t>g 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60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245">
                <a:solidFill>
                  <a:srgbClr val="622A2A"/>
                </a:solidFill>
                <a:latin typeface="Trebuchet MS"/>
                <a:cs typeface="Trebuchet MS"/>
              </a:rPr>
              <a:t>s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5">
                <a:solidFill>
                  <a:srgbClr val="622A2A"/>
                </a:solidFill>
                <a:latin typeface="Trebuchet MS"/>
                <a:cs typeface="Trebuchet MS"/>
              </a:rPr>
              <a:t>c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10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35">
                <a:solidFill>
                  <a:srgbClr val="622A2A"/>
                </a:solidFill>
                <a:latin typeface="Trebuchet MS"/>
                <a:cs typeface="Trebuchet MS"/>
              </a:rPr>
              <a:t>h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05">
                <a:solidFill>
                  <a:srgbClr val="622A2A"/>
                </a:solidFill>
                <a:latin typeface="Trebuchet MS"/>
                <a:cs typeface="Trebuchet MS"/>
              </a:rPr>
              <a:t>l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505">
                <a:solidFill>
                  <a:srgbClr val="622A2A"/>
                </a:solidFill>
                <a:latin typeface="Trebuchet MS"/>
                <a:cs typeface="Trebuchet MS"/>
              </a:rPr>
              <a:t>j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40">
                <a:solidFill>
                  <a:srgbClr val="622A2A"/>
                </a:solidFill>
                <a:latin typeface="Trebuchet MS"/>
                <a:cs typeface="Trebuchet MS"/>
              </a:rPr>
              <a:t>r 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-70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mm</a:t>
            </a:r>
            <a:r>
              <a:rPr dirty="0" sz="3650" spc="-21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5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05">
                <a:solidFill>
                  <a:srgbClr val="622A2A"/>
                </a:solidFill>
                <a:latin typeface="Trebuchet MS"/>
                <a:cs typeface="Trebuchet MS"/>
              </a:rPr>
              <a:t>l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05">
                <a:solidFill>
                  <a:srgbClr val="622A2A"/>
                </a:solidFill>
                <a:latin typeface="Trebuchet MS"/>
                <a:cs typeface="Trebuchet MS"/>
              </a:rPr>
              <a:t>l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204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-30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305">
                <a:solidFill>
                  <a:srgbClr val="622A2A"/>
                </a:solidFill>
                <a:latin typeface="Trebuchet MS"/>
                <a:cs typeface="Trebuchet MS"/>
              </a:rPr>
              <a:t>l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25">
                <a:solidFill>
                  <a:srgbClr val="622A2A"/>
                </a:solidFill>
                <a:latin typeface="Trebuchet MS"/>
                <a:cs typeface="Trebuchet MS"/>
              </a:rPr>
              <a:t>n  </a:t>
            </a:r>
            <a:r>
              <a:rPr dirty="0" sz="3650" spc="-245">
                <a:solidFill>
                  <a:srgbClr val="622A2A"/>
                </a:solidFill>
                <a:latin typeface="Trebuchet MS"/>
                <a:cs typeface="Trebuchet MS"/>
              </a:rPr>
              <a:t>s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45">
                <a:solidFill>
                  <a:srgbClr val="622A2A"/>
                </a:solidFill>
                <a:latin typeface="Trebuchet MS"/>
                <a:cs typeface="Trebuchet MS"/>
              </a:rPr>
              <a:t>s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650" spc="10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gg</a:t>
            </a:r>
            <a:r>
              <a:rPr dirty="0" sz="3650" spc="-70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650" spc="-36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650" spc="10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30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650" spc="-70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1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36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s 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-21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31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1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30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-43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650" spc="-31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25">
                <a:solidFill>
                  <a:srgbClr val="622A2A"/>
                </a:solidFill>
                <a:latin typeface="Trebuchet MS"/>
                <a:cs typeface="Trebuchet MS"/>
              </a:rPr>
              <a:t>n 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-21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36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04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70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650" spc="-305">
                <a:solidFill>
                  <a:srgbClr val="622A2A"/>
                </a:solidFill>
                <a:latin typeface="Trebuchet MS"/>
                <a:cs typeface="Trebuchet MS"/>
              </a:rPr>
              <a:t>l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35">
                <a:solidFill>
                  <a:srgbClr val="622A2A"/>
                </a:solidFill>
                <a:latin typeface="Trebuchet MS"/>
                <a:cs typeface="Trebuchet MS"/>
              </a:rPr>
              <a:t>h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04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505">
                <a:solidFill>
                  <a:srgbClr val="622A2A"/>
                </a:solidFill>
                <a:latin typeface="Trebuchet MS"/>
                <a:cs typeface="Trebuchet MS"/>
              </a:rPr>
              <a:t>j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240">
                <a:solidFill>
                  <a:srgbClr val="622A2A"/>
                </a:solidFill>
                <a:latin typeface="Trebuchet MS"/>
                <a:cs typeface="Trebuchet MS"/>
              </a:rPr>
              <a:t>r  </a:t>
            </a:r>
            <a:r>
              <a:rPr dirty="0" sz="3650" spc="-275">
                <a:solidFill>
                  <a:srgbClr val="622A2A"/>
                </a:solidFill>
                <a:latin typeface="Trebuchet MS"/>
                <a:cs typeface="Trebuchet MS"/>
              </a:rPr>
              <a:t>y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5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28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650" spc="-114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05">
                <a:solidFill>
                  <a:srgbClr val="622A2A"/>
                </a:solidFill>
                <a:latin typeface="Trebuchet MS"/>
                <a:cs typeface="Trebuchet MS"/>
              </a:rPr>
              <a:t>l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520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1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-21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650" spc="-21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40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65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650" spc="-32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650" spc="165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650" spc="-200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650" spc="-57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2700" spc="-35">
                <a:solidFill>
                  <a:srgbClr val="622A2A"/>
                </a:solidFill>
                <a:latin typeface="Microsoft Sans Serif"/>
                <a:cs typeface="Microsoft Sans Serif"/>
              </a:rPr>
              <a:t>.</a:t>
            </a:r>
            <a:endParaRPr sz="270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94916" y="1997242"/>
            <a:ext cx="7019924" cy="6972299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1038522" y="1028701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1038522" y="1178674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038522" y="1328646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4093428"/>
            <a:ext cx="171449" cy="1714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3131412"/>
            <a:ext cx="171449" cy="1714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3612420"/>
            <a:ext cx="171449" cy="17144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4574436"/>
            <a:ext cx="171449" cy="17144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5055442"/>
            <a:ext cx="171449" cy="17144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7259300" y="5536452"/>
            <a:ext cx="171449" cy="17144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017458"/>
            <a:ext cx="171449" cy="171449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498468"/>
            <a:ext cx="171449" cy="171449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979474"/>
            <a:ext cx="171449" cy="171449"/>
          </a:xfrm>
          <a:prstGeom prst="rect">
            <a:avLst/>
          </a:prstGeom>
        </p:spPr>
      </p:pic>
      <p:sp>
        <p:nvSpPr>
          <p:cNvPr id="17" name="object 17"/>
          <p:cNvSpPr/>
          <p:nvPr/>
        </p:nvSpPr>
        <p:spPr>
          <a:xfrm>
            <a:off x="17192536" y="8797876"/>
            <a:ext cx="304800" cy="675005"/>
          </a:xfrm>
          <a:custGeom>
            <a:avLst/>
            <a:gdLst/>
            <a:ahLst/>
            <a:cxnLst/>
            <a:rect l="l" t="t" r="r" b="b"/>
            <a:pathLst>
              <a:path w="304800" h="675004">
                <a:moveTo>
                  <a:pt x="0" y="525628"/>
                </a:moveTo>
                <a:lnTo>
                  <a:pt x="18268" y="507719"/>
                </a:lnTo>
                <a:lnTo>
                  <a:pt x="139740" y="626795"/>
                </a:lnTo>
                <a:lnTo>
                  <a:pt x="139740" y="0"/>
                </a:lnTo>
                <a:lnTo>
                  <a:pt x="165380" y="0"/>
                </a:lnTo>
                <a:lnTo>
                  <a:pt x="165380" y="626795"/>
                </a:lnTo>
                <a:lnTo>
                  <a:pt x="286531" y="507719"/>
                </a:lnTo>
                <a:lnTo>
                  <a:pt x="304800" y="525628"/>
                </a:lnTo>
                <a:lnTo>
                  <a:pt x="152560" y="674865"/>
                </a:lnTo>
                <a:lnTo>
                  <a:pt x="0" y="525628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36" y="3849043"/>
            <a:ext cx="6896734" cy="4237355"/>
          </a:xfrm>
          <a:custGeom>
            <a:avLst/>
            <a:gdLst/>
            <a:ahLst/>
            <a:cxnLst/>
            <a:rect l="l" t="t" r="r" b="b"/>
            <a:pathLst>
              <a:path w="6896734" h="4237355">
                <a:moveTo>
                  <a:pt x="6729414" y="4236771"/>
                </a:moveTo>
                <a:lnTo>
                  <a:pt x="166863" y="4236771"/>
                </a:lnTo>
                <a:lnTo>
                  <a:pt x="122578" y="4230793"/>
                </a:lnTo>
                <a:lnTo>
                  <a:pt x="82738" y="4213930"/>
                </a:lnTo>
                <a:lnTo>
                  <a:pt x="48952" y="4187793"/>
                </a:lnTo>
                <a:lnTo>
                  <a:pt x="22828" y="4153988"/>
                </a:lnTo>
                <a:lnTo>
                  <a:pt x="5975" y="4114127"/>
                </a:lnTo>
                <a:lnTo>
                  <a:pt x="0" y="4069817"/>
                </a:lnTo>
                <a:lnTo>
                  <a:pt x="0" y="166954"/>
                </a:lnTo>
                <a:lnTo>
                  <a:pt x="5975" y="122644"/>
                </a:lnTo>
                <a:lnTo>
                  <a:pt x="22828" y="82782"/>
                </a:lnTo>
                <a:lnTo>
                  <a:pt x="48952" y="48978"/>
                </a:lnTo>
                <a:lnTo>
                  <a:pt x="82738" y="22841"/>
                </a:lnTo>
                <a:lnTo>
                  <a:pt x="122578" y="5978"/>
                </a:lnTo>
                <a:lnTo>
                  <a:pt x="166863" y="0"/>
                </a:lnTo>
                <a:lnTo>
                  <a:pt x="6729414" y="0"/>
                </a:lnTo>
                <a:lnTo>
                  <a:pt x="6773700" y="5978"/>
                </a:lnTo>
                <a:lnTo>
                  <a:pt x="6813539" y="22841"/>
                </a:lnTo>
                <a:lnTo>
                  <a:pt x="6847325" y="48978"/>
                </a:lnTo>
                <a:lnTo>
                  <a:pt x="6873449" y="82782"/>
                </a:lnTo>
                <a:lnTo>
                  <a:pt x="6890302" y="122644"/>
                </a:lnTo>
                <a:lnTo>
                  <a:pt x="6896277" y="166954"/>
                </a:lnTo>
                <a:lnTo>
                  <a:pt x="6896277" y="4069817"/>
                </a:lnTo>
                <a:lnTo>
                  <a:pt x="6890302" y="4114127"/>
                </a:lnTo>
                <a:lnTo>
                  <a:pt x="6873449" y="4153988"/>
                </a:lnTo>
                <a:lnTo>
                  <a:pt x="6847325" y="4187793"/>
                </a:lnTo>
                <a:lnTo>
                  <a:pt x="6813539" y="4213930"/>
                </a:lnTo>
                <a:lnTo>
                  <a:pt x="6773700" y="4230793"/>
                </a:lnTo>
                <a:lnTo>
                  <a:pt x="6729414" y="4236771"/>
                </a:lnTo>
                <a:close/>
              </a:path>
            </a:pathLst>
          </a:custGeom>
          <a:solidFill>
            <a:srgbClr val="FFD4A8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5447665">
              <a:lnSpc>
                <a:spcPct val="100000"/>
              </a:lnSpc>
              <a:spcBef>
                <a:spcPts val="90"/>
              </a:spcBef>
            </a:pPr>
            <a:r>
              <a:rPr dirty="0" spc="-1675"/>
              <a:t>F</a:t>
            </a:r>
            <a:r>
              <a:rPr dirty="0" spc="-990"/>
              <a:t>u</a:t>
            </a:r>
            <a:r>
              <a:rPr dirty="0" spc="-765"/>
              <a:t>n</a:t>
            </a:r>
            <a:r>
              <a:rPr dirty="0" spc="-105"/>
              <a:t>g</a:t>
            </a:r>
            <a:r>
              <a:rPr dirty="0" spc="-1500"/>
              <a:t>s</a:t>
            </a:r>
            <a:r>
              <a:rPr dirty="0" spc="229"/>
              <a:t>i</a:t>
            </a:r>
            <a:r>
              <a:rPr dirty="0" spc="-560"/>
              <a:t> </a:t>
            </a:r>
            <a:r>
              <a:rPr dirty="0" spc="-1019"/>
              <a:t>W</a:t>
            </a:r>
            <a:r>
              <a:rPr dirty="0" spc="-484"/>
              <a:t>e</a:t>
            </a:r>
            <a:r>
              <a:rPr dirty="0" spc="-5"/>
              <a:t>b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571732" y="4465909"/>
            <a:ext cx="5690235" cy="2858770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85"/>
              </a:spcBef>
            </a:pPr>
            <a:r>
              <a:rPr dirty="0" sz="3700" spc="-95">
                <a:solidFill>
                  <a:srgbClr val="622A2A"/>
                </a:solidFill>
                <a:latin typeface="Trebuchet MS"/>
                <a:cs typeface="Trebuchet MS"/>
              </a:rPr>
              <a:t>W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40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29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70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700" spc="-44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44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-37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700" spc="-44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700" spc="-225">
                <a:solidFill>
                  <a:srgbClr val="622A2A"/>
                </a:solidFill>
                <a:latin typeface="Trebuchet MS"/>
                <a:cs typeface="Trebuchet MS"/>
              </a:rPr>
              <a:t>k  </a:t>
            </a:r>
            <a:r>
              <a:rPr dirty="0" sz="3700" spc="-535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-285">
                <a:solidFill>
                  <a:srgbClr val="622A2A"/>
                </a:solidFill>
                <a:latin typeface="Trebuchet MS"/>
                <a:cs typeface="Trebuchet MS"/>
              </a:rPr>
              <a:t>y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509">
                <a:solidFill>
                  <a:srgbClr val="622A2A"/>
                </a:solidFill>
                <a:latin typeface="Trebuchet MS"/>
                <a:cs typeface="Trebuchet MS"/>
              </a:rPr>
              <a:t>j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31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32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f</a:t>
            </a:r>
            <a:r>
              <a:rPr dirty="0" sz="3700" spc="-75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700" spc="-29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700" spc="-535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250">
                <a:solidFill>
                  <a:srgbClr val="622A2A"/>
                </a:solidFill>
                <a:latin typeface="Trebuchet MS"/>
                <a:cs typeface="Trebuchet MS"/>
              </a:rPr>
              <a:t>s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37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29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700" spc="-31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310">
                <a:solidFill>
                  <a:srgbClr val="622A2A"/>
                </a:solidFill>
                <a:latin typeface="Trebuchet MS"/>
                <a:cs typeface="Trebuchet MS"/>
              </a:rPr>
              <a:t>t  </a:t>
            </a:r>
            <a:r>
              <a:rPr dirty="0" sz="3700" spc="-31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700" spc="-75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700" spc="-535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700" spc="-44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37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245">
                <a:solidFill>
                  <a:srgbClr val="622A2A"/>
                </a:solidFill>
                <a:latin typeface="Trebuchet MS"/>
                <a:cs typeface="Trebuchet MS"/>
              </a:rPr>
              <a:t>s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250">
                <a:solidFill>
                  <a:srgbClr val="622A2A"/>
                </a:solidFill>
                <a:latin typeface="Trebuchet MS"/>
                <a:cs typeface="Trebuchet MS"/>
              </a:rPr>
              <a:t>s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29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700" spc="-37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70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535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535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700" spc="-44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700" spc="-31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700" spc="65">
                <a:solidFill>
                  <a:srgbClr val="622A2A"/>
                </a:solidFill>
                <a:latin typeface="Trebuchet MS"/>
                <a:cs typeface="Trebuchet MS"/>
              </a:rPr>
              <a:t>a  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p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f</a:t>
            </a:r>
            <a:r>
              <a:rPr dirty="0" sz="3700" spc="-37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29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325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44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-375">
                <a:solidFill>
                  <a:srgbClr val="622A2A"/>
                </a:solidFill>
                <a:latin typeface="Trebuchet MS"/>
                <a:cs typeface="Trebuchet MS"/>
              </a:rPr>
              <a:t>t</a:t>
            </a:r>
            <a:r>
              <a:rPr dirty="0" sz="3700" spc="-44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700" spc="-305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29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700" spc="160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700" spc="-44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700" spc="-330">
                <a:solidFill>
                  <a:srgbClr val="622A2A"/>
                </a:solidFill>
                <a:latin typeface="Trebuchet MS"/>
                <a:cs typeface="Trebuchet MS"/>
              </a:rPr>
              <a:t>n</a:t>
            </a:r>
            <a:r>
              <a:rPr dirty="0" sz="3700" spc="120">
                <a:solidFill>
                  <a:srgbClr val="622A2A"/>
                </a:solidFill>
                <a:latin typeface="Trebuchet MS"/>
                <a:cs typeface="Trebuchet MS"/>
              </a:rPr>
              <a:t>g  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b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295">
                <a:solidFill>
                  <a:srgbClr val="622A2A"/>
                </a:solidFill>
                <a:latin typeface="Trebuchet MS"/>
                <a:cs typeface="Trebuchet MS"/>
              </a:rPr>
              <a:t>r</a:t>
            </a:r>
            <a:r>
              <a:rPr dirty="0" sz="3700" spc="-250">
                <a:solidFill>
                  <a:srgbClr val="622A2A"/>
                </a:solidFill>
                <a:latin typeface="Trebuchet MS"/>
                <a:cs typeface="Trebuchet MS"/>
              </a:rPr>
              <a:t>s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535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700" spc="95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310">
                <a:solidFill>
                  <a:srgbClr val="622A2A"/>
                </a:solidFill>
                <a:latin typeface="Trebuchet MS"/>
                <a:cs typeface="Trebuchet MS"/>
              </a:rPr>
              <a:t>k</a:t>
            </a:r>
            <a:r>
              <a:rPr dirty="0" sz="3700" spc="90">
                <a:solidFill>
                  <a:srgbClr val="622A2A"/>
                </a:solidFill>
                <a:latin typeface="Trebuchet MS"/>
                <a:cs typeface="Trebuchet MS"/>
              </a:rPr>
              <a:t>a</a:t>
            </a:r>
            <a:r>
              <a:rPr dirty="0" sz="3700" spc="-535">
                <a:solidFill>
                  <a:srgbClr val="622A2A"/>
                </a:solidFill>
                <a:latin typeface="Trebuchet MS"/>
                <a:cs typeface="Trebuchet MS"/>
              </a:rPr>
              <a:t>m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270">
                <a:solidFill>
                  <a:srgbClr val="622A2A"/>
                </a:solidFill>
                <a:latin typeface="Trebuchet MS"/>
                <a:cs typeface="Trebuchet MS"/>
              </a:rPr>
              <a:t>C</a:t>
            </a:r>
            <a:r>
              <a:rPr dirty="0" sz="3700" spc="-75">
                <a:solidFill>
                  <a:srgbClr val="622A2A"/>
                </a:solidFill>
                <a:latin typeface="Trebuchet MS"/>
                <a:cs typeface="Trebuchet MS"/>
              </a:rPr>
              <a:t>o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700" spc="-120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3700" spc="-204">
                <a:solidFill>
                  <a:srgbClr val="622A2A"/>
                </a:solidFill>
                <a:latin typeface="Trebuchet MS"/>
                <a:cs typeface="Trebuchet MS"/>
              </a:rPr>
              <a:t> </a:t>
            </a:r>
            <a:r>
              <a:rPr dirty="0" sz="3700" spc="215">
                <a:solidFill>
                  <a:srgbClr val="622A2A"/>
                </a:solidFill>
                <a:latin typeface="Trebuchet MS"/>
                <a:cs typeface="Trebuchet MS"/>
              </a:rPr>
              <a:t>G</a:t>
            </a:r>
            <a:r>
              <a:rPr dirty="0" sz="3700" spc="-440">
                <a:solidFill>
                  <a:srgbClr val="622A2A"/>
                </a:solidFill>
                <a:latin typeface="Trebuchet MS"/>
                <a:cs typeface="Trebuchet MS"/>
              </a:rPr>
              <a:t>u</a:t>
            </a:r>
            <a:r>
              <a:rPr dirty="0" sz="3700" spc="-215">
                <a:solidFill>
                  <a:srgbClr val="622A2A"/>
                </a:solidFill>
                <a:latin typeface="Trebuchet MS"/>
                <a:cs typeface="Trebuchet MS"/>
              </a:rPr>
              <a:t>i</a:t>
            </a:r>
            <a:r>
              <a:rPr dirty="0" sz="3700" spc="-45">
                <a:solidFill>
                  <a:srgbClr val="622A2A"/>
                </a:solidFill>
                <a:latin typeface="Trebuchet MS"/>
                <a:cs typeface="Trebuchet MS"/>
              </a:rPr>
              <a:t>d</a:t>
            </a:r>
            <a:r>
              <a:rPr dirty="0" sz="3700" spc="-125">
                <a:solidFill>
                  <a:srgbClr val="622A2A"/>
                </a:solidFill>
                <a:latin typeface="Trebuchet MS"/>
                <a:cs typeface="Trebuchet MS"/>
              </a:rPr>
              <a:t>e</a:t>
            </a:r>
            <a:r>
              <a:rPr dirty="0" sz="2750" spc="-45">
                <a:solidFill>
                  <a:srgbClr val="622A2A"/>
                </a:solidFill>
                <a:latin typeface="Microsoft Sans Serif"/>
                <a:cs typeface="Microsoft Sans Serif"/>
              </a:rPr>
              <a:t>.</a:t>
            </a:r>
            <a:endParaRPr sz="2750">
              <a:latin typeface="Microsoft Sans Serif"/>
              <a:cs typeface="Microsoft Sans Serif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01666" y="1764550"/>
            <a:ext cx="6219825" cy="7286624"/>
          </a:xfrm>
          <a:prstGeom prst="rect">
            <a:avLst/>
          </a:prstGeom>
        </p:spPr>
      </p:pic>
      <p:sp>
        <p:nvSpPr>
          <p:cNvPr id="6" name="object 6"/>
          <p:cNvSpPr/>
          <p:nvPr/>
        </p:nvSpPr>
        <p:spPr>
          <a:xfrm>
            <a:off x="1038522" y="1028700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038522" y="1178671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038522" y="1328645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4093428"/>
            <a:ext cx="171449" cy="1714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3131412"/>
            <a:ext cx="171449" cy="17144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3612418"/>
            <a:ext cx="171449" cy="17144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7259300" y="4574434"/>
            <a:ext cx="171449" cy="17144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5055441"/>
            <a:ext cx="171449" cy="17144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5536450"/>
            <a:ext cx="171449" cy="171449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017460"/>
            <a:ext cx="171449" cy="171449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498466"/>
            <a:ext cx="171449" cy="171449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979476"/>
            <a:ext cx="171449" cy="171449"/>
          </a:xfrm>
          <a:prstGeom prst="rect">
            <a:avLst/>
          </a:prstGeom>
        </p:spPr>
      </p:pic>
      <p:sp>
        <p:nvSpPr>
          <p:cNvPr id="18" name="object 18"/>
          <p:cNvSpPr/>
          <p:nvPr/>
        </p:nvSpPr>
        <p:spPr>
          <a:xfrm>
            <a:off x="17192536" y="8797875"/>
            <a:ext cx="304800" cy="675005"/>
          </a:xfrm>
          <a:custGeom>
            <a:avLst/>
            <a:gdLst/>
            <a:ahLst/>
            <a:cxnLst/>
            <a:rect l="l" t="t" r="r" b="b"/>
            <a:pathLst>
              <a:path w="304800" h="675004">
                <a:moveTo>
                  <a:pt x="0" y="525628"/>
                </a:moveTo>
                <a:lnTo>
                  <a:pt x="18268" y="507719"/>
                </a:lnTo>
                <a:lnTo>
                  <a:pt x="139740" y="626795"/>
                </a:lnTo>
                <a:lnTo>
                  <a:pt x="139740" y="0"/>
                </a:lnTo>
                <a:lnTo>
                  <a:pt x="165380" y="0"/>
                </a:lnTo>
                <a:lnTo>
                  <a:pt x="165380" y="626795"/>
                </a:lnTo>
                <a:lnTo>
                  <a:pt x="286531" y="507719"/>
                </a:lnTo>
                <a:lnTo>
                  <a:pt x="304800" y="525628"/>
                </a:lnTo>
                <a:lnTo>
                  <a:pt x="152560" y="674865"/>
                </a:lnTo>
                <a:lnTo>
                  <a:pt x="0" y="525628"/>
                </a:lnTo>
                <a:close/>
              </a:path>
            </a:pathLst>
          </a:custGeom>
          <a:solidFill>
            <a:srgbClr val="622A2A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48263" y="3062850"/>
            <a:ext cx="5254625" cy="3623945"/>
          </a:xfrm>
          <a:prstGeom prst="rect"/>
        </p:spPr>
        <p:txBody>
          <a:bodyPr wrap="square" lIns="0" tIns="76200" rIns="0" bIns="0" rtlCol="0" vert="horz">
            <a:spAutoFit/>
          </a:bodyPr>
          <a:lstStyle/>
          <a:p>
            <a:pPr marL="12700" marR="5080">
              <a:lnSpc>
                <a:spcPts val="14030"/>
              </a:lnSpc>
              <a:spcBef>
                <a:spcPts val="600"/>
              </a:spcBef>
            </a:pPr>
            <a:r>
              <a:rPr dirty="0" sz="11900" spc="-1210">
                <a:solidFill>
                  <a:srgbClr val="FFF2E2"/>
                </a:solidFill>
              </a:rPr>
              <a:t>DEMO </a:t>
            </a:r>
            <a:r>
              <a:rPr dirty="0" sz="11900" spc="-1205">
                <a:solidFill>
                  <a:srgbClr val="FFF2E2"/>
                </a:solidFill>
              </a:rPr>
              <a:t> </a:t>
            </a:r>
            <a:r>
              <a:rPr dirty="0" sz="11900" spc="-1275">
                <a:solidFill>
                  <a:srgbClr val="FFF2E2"/>
                </a:solidFill>
              </a:rPr>
              <a:t>W</a:t>
            </a:r>
            <a:r>
              <a:rPr dirty="0" sz="11900" spc="-2320">
                <a:solidFill>
                  <a:srgbClr val="FFF2E2"/>
                </a:solidFill>
              </a:rPr>
              <a:t>E</a:t>
            </a:r>
            <a:r>
              <a:rPr dirty="0" sz="11900" spc="-1480">
                <a:solidFill>
                  <a:srgbClr val="FFF2E2"/>
                </a:solidFill>
              </a:rPr>
              <a:t>B</a:t>
            </a:r>
            <a:r>
              <a:rPr dirty="0" sz="11900" spc="-2470">
                <a:solidFill>
                  <a:srgbClr val="FFF2E2"/>
                </a:solidFill>
              </a:rPr>
              <a:t>S</a:t>
            </a:r>
            <a:r>
              <a:rPr dirty="0" sz="11900" spc="-520">
                <a:solidFill>
                  <a:srgbClr val="FFF2E2"/>
                </a:solidFill>
              </a:rPr>
              <a:t>I</a:t>
            </a:r>
            <a:r>
              <a:rPr dirty="0" sz="11900" spc="-2240">
                <a:solidFill>
                  <a:srgbClr val="FFF2E2"/>
                </a:solidFill>
              </a:rPr>
              <a:t>T</a:t>
            </a:r>
            <a:r>
              <a:rPr dirty="0" sz="11900" spc="-2115">
                <a:solidFill>
                  <a:srgbClr val="FFF2E2"/>
                </a:solidFill>
              </a:rPr>
              <a:t>E</a:t>
            </a:r>
            <a:endParaRPr sz="11900"/>
          </a:p>
        </p:txBody>
      </p:sp>
      <p:sp>
        <p:nvSpPr>
          <p:cNvPr id="3" name="object 3"/>
          <p:cNvSpPr/>
          <p:nvPr/>
        </p:nvSpPr>
        <p:spPr>
          <a:xfrm>
            <a:off x="1038522" y="1028703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FFF2E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038522" y="1178674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FFF2E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038522" y="1328648"/>
            <a:ext cx="360045" cy="57785"/>
          </a:xfrm>
          <a:custGeom>
            <a:avLst/>
            <a:gdLst/>
            <a:ahLst/>
            <a:cxnLst/>
            <a:rect l="l" t="t" r="r" b="b"/>
            <a:pathLst>
              <a:path w="360044" h="57784">
                <a:moveTo>
                  <a:pt x="359452" y="57514"/>
                </a:moveTo>
                <a:lnTo>
                  <a:pt x="0" y="57514"/>
                </a:lnTo>
                <a:lnTo>
                  <a:pt x="0" y="0"/>
                </a:lnTo>
                <a:lnTo>
                  <a:pt x="359452" y="0"/>
                </a:lnTo>
                <a:lnTo>
                  <a:pt x="359452" y="57514"/>
                </a:lnTo>
                <a:close/>
              </a:path>
            </a:pathLst>
          </a:custGeom>
          <a:solidFill>
            <a:srgbClr val="FFF2E2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59300" y="3131412"/>
            <a:ext cx="171449" cy="1714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59300" y="3612418"/>
            <a:ext cx="171449" cy="17144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59300" y="4093428"/>
            <a:ext cx="171449" cy="17144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59300" y="5055444"/>
            <a:ext cx="171449" cy="17144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59300" y="4574434"/>
            <a:ext cx="171449" cy="17144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59300" y="5536450"/>
            <a:ext cx="171449" cy="17144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59300" y="6017457"/>
            <a:ext cx="171449" cy="17144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59300" y="6498466"/>
            <a:ext cx="171449" cy="17144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59300" y="6979473"/>
            <a:ext cx="171449" cy="171449"/>
          </a:xfrm>
          <a:prstGeom prst="rect">
            <a:avLst/>
          </a:prstGeom>
        </p:spPr>
      </p:pic>
      <p:sp>
        <p:nvSpPr>
          <p:cNvPr id="15" name="object 15"/>
          <p:cNvSpPr/>
          <p:nvPr/>
        </p:nvSpPr>
        <p:spPr>
          <a:xfrm>
            <a:off x="17192536" y="8831097"/>
            <a:ext cx="304800" cy="675005"/>
          </a:xfrm>
          <a:custGeom>
            <a:avLst/>
            <a:gdLst/>
            <a:ahLst/>
            <a:cxnLst/>
            <a:rect l="l" t="t" r="r" b="b"/>
            <a:pathLst>
              <a:path w="304800" h="675004">
                <a:moveTo>
                  <a:pt x="0" y="149236"/>
                </a:moveTo>
                <a:lnTo>
                  <a:pt x="18268" y="167145"/>
                </a:lnTo>
                <a:lnTo>
                  <a:pt x="139740" y="48070"/>
                </a:lnTo>
                <a:lnTo>
                  <a:pt x="139740" y="674865"/>
                </a:lnTo>
                <a:lnTo>
                  <a:pt x="165380" y="674865"/>
                </a:lnTo>
                <a:lnTo>
                  <a:pt x="165380" y="48070"/>
                </a:lnTo>
                <a:lnTo>
                  <a:pt x="286531" y="167145"/>
                </a:lnTo>
                <a:lnTo>
                  <a:pt x="304800" y="149236"/>
                </a:lnTo>
                <a:lnTo>
                  <a:pt x="152560" y="0"/>
                </a:lnTo>
                <a:lnTo>
                  <a:pt x="0" y="149236"/>
                </a:lnTo>
                <a:close/>
              </a:path>
            </a:pathLst>
          </a:custGeom>
          <a:solidFill>
            <a:srgbClr val="FFF2E2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2022-06-13T02:52:14Z</dcterms:created>
  <dcterms:modified xsi:type="dcterms:W3CDTF">2022-06-13T02:52:14Z</dcterms:modified>
</cp:coreProperties>
</file>